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4575-4B62-4EC7-8BEA-06F13C556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B0D07-57C3-4CCF-BAC9-379B63162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B70EF-2E11-4CD9-8768-AF74D53F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3D66-CAF2-4F5C-87BD-65CF0517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B64D5-F7C6-435C-B004-AAEF5D5A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3610-6886-489B-8D53-3D37AAEF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E8F4B-4D06-494B-A4D1-FD1ADC47E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67BE-39BC-4692-8A0F-2DE88118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E51FD-B776-4B2C-98BA-E8030BC7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FB421-16B2-4ABD-A87A-58783E3A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9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E099D-42D5-400B-8D41-1DFE152EA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97D01-56AA-4E6C-A032-737D371A0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9151A-A8C4-453A-B73A-13F981D5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235B-3687-4FDC-B196-B302E456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15838-4740-484D-B7BA-131887D7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1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3B27-8675-44C9-838F-8EC93F0E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F539-F781-41BA-891C-5B70BB1C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E1F2E-42B8-4739-8292-08C788EC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98E44-C070-48CB-9903-8F5CD7F1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AC029-3FA0-4FC6-8257-3BF31B2B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6E8F-C101-4E86-BF4A-FF6B0BB8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46C74-31EC-4253-962A-84D7A838A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FBC0C-B1B4-4466-A4C2-20631708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48590-FD9D-4518-89CE-053C25D9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996E-2FA6-44D7-8833-E29FE41D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6702-FED3-44AD-B6C1-79513C24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2DAE-C25C-4994-923E-42E86671B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CD66A-EB78-43B4-BECE-BDC4E529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7EEA7-265A-4418-A4B1-2072B03A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F6F82-D09B-4743-BA48-2CC69124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80320-E10C-4799-9E96-74B05FE0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9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F546-F17C-44F2-A216-C2BE3615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3FAA6-EA61-45C1-B723-7E3181B3E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24FB9-640B-4461-8B2E-495EE6096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BB9D5-4DF3-4632-833A-255BD23B2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42827-8299-4FC5-A342-D8EF5BB02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F6A9-1082-41B5-AEF3-0C9B35E3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34760-E2CB-4D02-AF90-BCE83C19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00CE6-B64D-4BCF-A83A-9E5A3508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5DD8-7960-4EFE-A90E-7330AFD6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C9AC3-2ACB-462D-9758-2F9A0386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2FDD4-BDC5-43ED-97E0-48B5A059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8A1C8-4BD4-4E60-AD9C-8094FB64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9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E806B-BB1E-40CE-ABA4-EB20AC0E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098C-FB8C-4834-B59A-0D0ECAA1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77592-4A3B-4027-A299-A72A2D4B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2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29DB-EB1D-4E8B-B077-FC56B059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40C8-C309-40A1-9315-277FA44A2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40940-8B19-475A-9C77-9C51D8265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793C8-45D8-432D-8B7B-0D82E9D7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7A3F1-246C-446F-AA07-65BEC56F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9147-BE17-4DE9-A277-64359198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4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FEC6-1C3B-4790-B660-10D34E1B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3E818-22EA-4F47-8D23-73944A341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FC0FD-BD39-4A24-9300-5BF6130B4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2EE08-DA63-46DC-87F6-ED5746B2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4D90C-3465-48A1-83EB-06D8AB52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8C572-47E7-49EB-9B47-FE8DB182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5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29D19-1034-4993-9E63-F2B2136F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9563A-013B-4498-A9FD-4391B370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C1D1-B4E0-4160-B227-B0F583DA1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E9F10-05C4-4EEE-983A-704530907B7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66675-5E3F-4E96-A104-B7818DEB5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9BEB4-523D-4A39-BADC-64BB2BE7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047697-D495-42B1-9A2F-EEB357EA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C5359E-21C2-41DE-A8FC-76FE379EFEE7}"/>
              </a:ext>
            </a:extLst>
          </p:cNvPr>
          <p:cNvCxnSpPr>
            <a:cxnSpLocks/>
          </p:cNvCxnSpPr>
          <p:nvPr/>
        </p:nvCxnSpPr>
        <p:spPr>
          <a:xfrm>
            <a:off x="961053" y="1007706"/>
            <a:ext cx="9709743" cy="5091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49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D2692EF-2286-4A7C-8FB2-83B47BA5C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130C691-E96A-46C5-B1DC-DE9F818BF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D45808C-7D05-49BC-BA51-35EE32688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4625" y="1209675"/>
            <a:ext cx="67627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2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DB7F77-0B65-4188-BB11-DE4601A9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2" y="1395412"/>
            <a:ext cx="4067175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2B1A9-345F-4D42-9E29-C1E5D1890D73}"/>
              </a:ext>
            </a:extLst>
          </p:cNvPr>
          <p:cNvSpPr txBox="1"/>
          <p:nvPr/>
        </p:nvSpPr>
        <p:spPr>
          <a:xfrm>
            <a:off x="5917813" y="1019898"/>
            <a:ext cx="516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UP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3EBEF-BF98-424D-AA22-C78B06A029F1}"/>
              </a:ext>
            </a:extLst>
          </p:cNvPr>
          <p:cNvSpPr txBox="1"/>
          <p:nvPr/>
        </p:nvSpPr>
        <p:spPr>
          <a:xfrm>
            <a:off x="8129587" y="3244333"/>
            <a:ext cx="92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5114D-E65A-41DC-82BB-DE8AEC83AC3F}"/>
              </a:ext>
            </a:extLst>
          </p:cNvPr>
          <p:cNvSpPr txBox="1"/>
          <p:nvPr/>
        </p:nvSpPr>
        <p:spPr>
          <a:xfrm>
            <a:off x="5748556" y="5468769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DOWN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813A7-A524-47DE-B425-865C938EBACA}"/>
              </a:ext>
            </a:extLst>
          </p:cNvPr>
          <p:cNvSpPr txBox="1"/>
          <p:nvPr/>
        </p:nvSpPr>
        <p:spPr>
          <a:xfrm>
            <a:off x="3359834" y="3244333"/>
            <a:ext cx="7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8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15615-E1D1-4FBF-A459-68128461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93" y="1395412"/>
            <a:ext cx="4067175" cy="4067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7CD1F-CBBD-4FD9-9B40-92C99609828A}"/>
              </a:ext>
            </a:extLst>
          </p:cNvPr>
          <p:cNvSpPr txBox="1"/>
          <p:nvPr/>
        </p:nvSpPr>
        <p:spPr>
          <a:xfrm>
            <a:off x="2384711" y="1691702"/>
            <a:ext cx="45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72B16-DAB8-4CED-8727-7D501B4DB9A2}"/>
              </a:ext>
            </a:extLst>
          </p:cNvPr>
          <p:cNvSpPr txBox="1"/>
          <p:nvPr/>
        </p:nvSpPr>
        <p:spPr>
          <a:xfrm>
            <a:off x="3642965" y="3254834"/>
            <a:ext cx="92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A132B-BA58-49E4-A2AF-8A18431AF780}"/>
              </a:ext>
            </a:extLst>
          </p:cNvPr>
          <p:cNvSpPr txBox="1"/>
          <p:nvPr/>
        </p:nvSpPr>
        <p:spPr>
          <a:xfrm>
            <a:off x="2269636" y="489960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B40A9-C3B4-4B71-814A-A36A6D419D08}"/>
              </a:ext>
            </a:extLst>
          </p:cNvPr>
          <p:cNvSpPr txBox="1"/>
          <p:nvPr/>
        </p:nvSpPr>
        <p:spPr>
          <a:xfrm>
            <a:off x="888621" y="3241613"/>
            <a:ext cx="7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9A02DA-CEA3-472A-A430-96C709D8C84B}"/>
              </a:ext>
            </a:extLst>
          </p:cNvPr>
          <p:cNvSpPr/>
          <p:nvPr/>
        </p:nvSpPr>
        <p:spPr>
          <a:xfrm>
            <a:off x="4664693" y="3166858"/>
            <a:ext cx="983895" cy="5452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E4F73-E58E-4990-A4A7-E1DAACB4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88" y="1395412"/>
            <a:ext cx="4067175" cy="4067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BDF5F6-DFB2-437C-B8E6-434CA7F4D526}"/>
              </a:ext>
            </a:extLst>
          </p:cNvPr>
          <p:cNvSpPr txBox="1"/>
          <p:nvPr/>
        </p:nvSpPr>
        <p:spPr>
          <a:xfrm>
            <a:off x="7449806" y="1691702"/>
            <a:ext cx="45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051AE-C142-48D0-93F7-891CD2D56F6C}"/>
              </a:ext>
            </a:extLst>
          </p:cNvPr>
          <p:cNvSpPr txBox="1"/>
          <p:nvPr/>
        </p:nvSpPr>
        <p:spPr>
          <a:xfrm>
            <a:off x="8708060" y="3254834"/>
            <a:ext cx="92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581F3-810D-42EB-94B7-06C9F12E4781}"/>
              </a:ext>
            </a:extLst>
          </p:cNvPr>
          <p:cNvSpPr txBox="1"/>
          <p:nvPr/>
        </p:nvSpPr>
        <p:spPr>
          <a:xfrm>
            <a:off x="7334731" y="489960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E6EBD-BA18-48A0-8308-72186FA5B09B}"/>
              </a:ext>
            </a:extLst>
          </p:cNvPr>
          <p:cNvSpPr txBox="1"/>
          <p:nvPr/>
        </p:nvSpPr>
        <p:spPr>
          <a:xfrm>
            <a:off x="5953716" y="3241613"/>
            <a:ext cx="7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8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27BE5D-B20D-4A8B-84F2-44A64EAD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7" y="1479388"/>
            <a:ext cx="4067175" cy="406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0F415B-2883-4C14-990C-952274C8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54542" y="1456061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F3ABB4-9C87-4B44-8BDE-1CD17C3E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2" y="1224156"/>
            <a:ext cx="3344157" cy="33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2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8FAD7-4F9B-435E-AB47-C9563F54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5BB1DA-5423-47A5-BA4E-BC6AABF51122}"/>
              </a:ext>
            </a:extLst>
          </p:cNvPr>
          <p:cNvCxnSpPr>
            <a:cxnSpLocks/>
          </p:cNvCxnSpPr>
          <p:nvPr/>
        </p:nvCxnSpPr>
        <p:spPr>
          <a:xfrm flipV="1">
            <a:off x="1778466" y="2183364"/>
            <a:ext cx="9147681" cy="3017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4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F5B837-EC51-4E29-A6FD-EFAAF19A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7252BC-3624-4B4C-BC70-26802538C195}"/>
              </a:ext>
            </a:extLst>
          </p:cNvPr>
          <p:cNvCxnSpPr/>
          <p:nvPr/>
        </p:nvCxnSpPr>
        <p:spPr>
          <a:xfrm>
            <a:off x="970384" y="1306286"/>
            <a:ext cx="9871787" cy="839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32E01-5992-4FA7-A733-715EF1E8F278}"/>
              </a:ext>
            </a:extLst>
          </p:cNvPr>
          <p:cNvCxnSpPr>
            <a:cxnSpLocks/>
          </p:cNvCxnSpPr>
          <p:nvPr/>
        </p:nvCxnSpPr>
        <p:spPr>
          <a:xfrm>
            <a:off x="1140903" y="1115736"/>
            <a:ext cx="9701268" cy="11660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F65A8-48C3-4A2E-8E6B-CE29E55A8C85}"/>
              </a:ext>
            </a:extLst>
          </p:cNvPr>
          <p:cNvCxnSpPr>
            <a:cxnSpLocks/>
          </p:cNvCxnSpPr>
          <p:nvPr/>
        </p:nvCxnSpPr>
        <p:spPr>
          <a:xfrm>
            <a:off x="970384" y="1398422"/>
            <a:ext cx="9871787" cy="6401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2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3633915-D04C-4A86-8887-45B87A7EA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12</Words>
  <Application>Microsoft Office PowerPoint</Application>
  <PresentationFormat>Widescreen</PresentationFormat>
  <Paragraphs>12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Shamim AKHTAR (TP)</dc:creator>
  <cp:lastModifiedBy>Shamim AKHTAR (TP)</cp:lastModifiedBy>
  <cp:revision>3</cp:revision>
  <dcterms:created xsi:type="dcterms:W3CDTF">2021-10-01T08:50:37Z</dcterms:created>
  <dcterms:modified xsi:type="dcterms:W3CDTF">2021-10-06T07:49:27Z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69d7fc4-da81-42e5-b309-526f71322d86_Enabled">
    <vt:lpwstr>true</vt:lpwstr>
  </property>
  <property fmtid="{D5CDD505-2E9C-101B-9397-08002B2CF9AE}" pid="3" name="MSIP_Label_f69d7fc4-da81-42e5-b309-526f71322d86_SetDate">
    <vt:lpwstr>2021-10-01T08:50:37Z</vt:lpwstr>
  </property>
  <property fmtid="{D5CDD505-2E9C-101B-9397-08002B2CF9AE}" pid="4" name="MSIP_Label_f69d7fc4-da81-42e5-b309-526f71322d86_Method">
    <vt:lpwstr>Standard</vt:lpwstr>
  </property>
  <property fmtid="{D5CDD505-2E9C-101B-9397-08002B2CF9AE}" pid="5" name="MSIP_Label_f69d7fc4-da81-42e5-b309-526f71322d86_Name">
    <vt:lpwstr>Non Sensitive</vt:lpwstr>
  </property>
  <property fmtid="{D5CDD505-2E9C-101B-9397-08002B2CF9AE}" pid="6" name="MSIP_Label_f69d7fc4-da81-42e5-b309-526f71322d86_SiteId">
    <vt:lpwstr>25a99bf0-8e72-472a-ae50-adfbdf0df6f1</vt:lpwstr>
  </property>
  <property fmtid="{D5CDD505-2E9C-101B-9397-08002B2CF9AE}" pid="7" name="MSIP_Label_f69d7fc4-da81-42e5-b309-526f71322d86_ActionId">
    <vt:lpwstr>9c61ad16-cf27-4748-99fa-26395f164fee</vt:lpwstr>
  </property>
  <property fmtid="{D5CDD505-2E9C-101B-9397-08002B2CF9AE}" pid="8" name="MSIP_Label_f69d7fc4-da81-42e5-b309-526f71322d86_ContentBits">
    <vt:lpwstr>0</vt:lpwstr>
  </property>
</Properties>
</file>